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52" r:id="rId21"/>
    <p:sldId id="453" r:id="rId22"/>
    <p:sldId id="454" r:id="rId23"/>
    <p:sldId id="455" r:id="rId24"/>
    <p:sldId id="437" r:id="rId25"/>
    <p:sldId id="457" r:id="rId26"/>
    <p:sldId id="456" r:id="rId27"/>
    <p:sldId id="458" r:id="rId28"/>
    <p:sldId id="459" r:id="rId29"/>
    <p:sldId id="46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5306"/>
  </p:normalViewPr>
  <p:slideViewPr>
    <p:cSldViewPr>
      <p:cViewPr varScale="1">
        <p:scale>
          <a:sx n="108" d="100"/>
          <a:sy n="108" d="100"/>
        </p:scale>
        <p:origin x="12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</a:t>
            </a:r>
            <a:r>
              <a:rPr lang="en-US"/>
              <a:t>with </a:t>
            </a:r>
            <a:r>
              <a:rPr lang="en-US" i="1"/>
              <a:t>ggplot2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component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marL="514350" indent="-457200"/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	 Works by saving the figure in the plots window to a filename you specify; append filetype.</a:t>
            </a:r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key;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	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0800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allocated to each group as follows,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/>
              <a:t>Very powerful framework for adjusting all the non-aesthetic pieces of a graph; many built-in like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486400" y="2286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/>
              <a:t>element_blank</a:t>
            </a:r>
            <a:r>
              <a:rPr lang="en-US" dirty="0"/>
              <a:t>(), that shuts</a:t>
            </a:r>
          </a:p>
          <a:p>
            <a:r>
              <a:rPr lang="en-US" dirty="0"/>
              <a:t>down all rendering of a panel.() component, as we have used for</a:t>
            </a:r>
          </a:p>
          <a:p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fill = and </a:t>
            </a:r>
            <a:r>
              <a:rPr lang="en-US" dirty="0" err="1"/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(fill = NA, </a:t>
            </a:r>
            <a:r>
              <a:rPr lang="en-US" dirty="0" err="1"/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C00000"/>
                </a:solidFill>
              </a:rPr>
              <a:t>panel.</a:t>
            </a:r>
            <a:r>
              <a:rPr lang="en-US" dirty="0"/>
              <a:t>() component, as we have used for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	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('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 OK looking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/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dirty="0"/>
              <a:t>Themes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"/>
            <a:ext cx="3622964" cy="667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8488</TotalTime>
  <Words>2341</Words>
  <Application>Microsoft Macintosh PowerPoint</Application>
  <PresentationFormat>On-screen Show (4:3)</PresentationFormat>
  <Paragraphs>240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422</cp:revision>
  <dcterms:created xsi:type="dcterms:W3CDTF">2013-09-18T21:00:03Z</dcterms:created>
  <dcterms:modified xsi:type="dcterms:W3CDTF">2022-09-12T16:49:07Z</dcterms:modified>
  <cp:category/>
</cp:coreProperties>
</file>